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4" r:id="rId7"/>
    <p:sldId id="260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EBD"/>
    <a:srgbClr val="69917B"/>
    <a:srgbClr val="EC8CEC"/>
    <a:srgbClr val="FF66CC"/>
    <a:srgbClr val="FFCCFF"/>
    <a:srgbClr val="F8D4F3"/>
    <a:srgbClr val="FFCC00"/>
    <a:srgbClr val="FF9933"/>
    <a:srgbClr val="FC6204"/>
    <a:srgbClr val="F48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2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0533-BE89-4EBD-8FC4-482BCE27A4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A69DF-453B-4904-8E83-79F32BE011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t Your Hands On The Best Guides For Handymen » Residence Sty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b="2814"/>
          <a:stretch/>
        </p:blipFill>
        <p:spPr bwMode="auto">
          <a:xfrm>
            <a:off x="-101600" y="1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55601" y="252186"/>
            <a:ext cx="6407150" cy="3157764"/>
          </a:xfrm>
          <a:prstGeom prst="rect">
            <a:avLst/>
          </a:prstGeom>
          <a:solidFill>
            <a:schemeClr val="accent2">
              <a:lumMod val="50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 r="1002"/>
          <a:stretch/>
        </p:blipFill>
        <p:spPr>
          <a:xfrm>
            <a:off x="850017" y="804347"/>
            <a:ext cx="5280801" cy="1997210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43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6" descr="How to Choose a Handyman Near Me | Dallas, T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" t="65000" b="7250"/>
          <a:stretch/>
        </p:blipFill>
        <p:spPr bwMode="auto">
          <a:xfrm>
            <a:off x="0" y="0"/>
            <a:ext cx="12192000" cy="2114550"/>
          </a:xfrm>
          <a:prstGeom prst="rect">
            <a:avLst/>
          </a:prstGeom>
          <a:noFill/>
          <a:ln>
            <a:solidFill>
              <a:schemeClr val="tx1">
                <a:alpha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ángulo 42"/>
          <p:cNvSpPr/>
          <p:nvPr/>
        </p:nvSpPr>
        <p:spPr>
          <a:xfrm>
            <a:off x="0" y="0"/>
            <a:ext cx="12192000" cy="2095500"/>
          </a:xfrm>
          <a:prstGeom prst="rect">
            <a:avLst/>
          </a:prstGeom>
          <a:solidFill>
            <a:schemeClr val="accent2">
              <a:lumMod val="50000"/>
              <a:alpha val="3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adroTexto 45"/>
          <p:cNvSpPr txBox="1"/>
          <p:nvPr/>
        </p:nvSpPr>
        <p:spPr>
          <a:xfrm>
            <a:off x="1543050" y="1532156"/>
            <a:ext cx="9105900" cy="4438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CuadroTexto 46"/>
          <p:cNvSpPr txBox="1"/>
          <p:nvPr/>
        </p:nvSpPr>
        <p:spPr>
          <a:xfrm>
            <a:off x="2381250" y="1619250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¿Quiénes somos?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1885950" y="2715667"/>
            <a:ext cx="990600" cy="991969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ipse 95"/>
          <p:cNvSpPr/>
          <p:nvPr/>
        </p:nvSpPr>
        <p:spPr>
          <a:xfrm>
            <a:off x="1924050" y="4929158"/>
            <a:ext cx="990600" cy="991969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adroTexto 49"/>
          <p:cNvSpPr txBox="1"/>
          <p:nvPr/>
        </p:nvSpPr>
        <p:spPr>
          <a:xfrm>
            <a:off x="3150507" y="4997797"/>
            <a:ext cx="749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Ofrecemos buenas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soluciones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garantizar a nuestros clientes los mejores resultados reflejándose en sus hogares, instalaciones y proyectos, capacitando constantemente a nuestro personal para un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satisfactorio.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2" name="Picture 78" descr="Icon Of Worker In Hard Hat Download Royalty Free Vector - Service Man Icon 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866698"/>
            <a:ext cx="6540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8" descr="Icon Of Worker In Hard Hat Download Royalty Free Vector - Service Man Icon  - Free Transparent PNG Clipart Images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052904"/>
            <a:ext cx="6540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adroTexto 100"/>
          <p:cNvSpPr txBox="1"/>
          <p:nvPr/>
        </p:nvSpPr>
        <p:spPr>
          <a:xfrm>
            <a:off x="3162300" y="2902387"/>
            <a:ext cx="749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Somos una organización con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flexible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rápida y fácil adaptación 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necesidades de nuestros clientes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todo esto para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cubrirlas de manera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eficiente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garantizar los mejores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 r="1002"/>
          <a:stretch/>
        </p:blipFill>
        <p:spPr>
          <a:xfrm>
            <a:off x="10660744" y="6331024"/>
            <a:ext cx="1531256" cy="526976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67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560285"/>
            <a:ext cx="5747657" cy="341267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5747658" y="1560285"/>
            <a:ext cx="1611086" cy="34271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Y Home Repairs – Be Your Own Handyman - Fixd Repa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"/>
          <a:stretch/>
        </p:blipFill>
        <p:spPr bwMode="auto">
          <a:xfrm>
            <a:off x="7358747" y="1560285"/>
            <a:ext cx="4833256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61950" y="42540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Variedad de soluciones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8600" y="2386095"/>
            <a:ext cx="5295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Abarcamos desde limpieza profesional y servicios complementarios, así como el mantenimiento a instalaciones físicas, garantizando la excelente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para nuestros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clientes con la mejor mano de obra y materiales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343650"/>
            <a:ext cx="2076450" cy="514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0" y="5875385"/>
            <a:ext cx="723900" cy="230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0" y="5395596"/>
            <a:ext cx="381000" cy="2876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 r="1002"/>
          <a:stretch/>
        </p:blipFill>
        <p:spPr>
          <a:xfrm>
            <a:off x="10660744" y="6331024"/>
            <a:ext cx="1531256" cy="526976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29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ágenes de Handyman: descubre bancos de fotos, ilustraciones, vectores y  vídeos de 350,003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693"/>
            <a:ext cx="7973141" cy="53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84171" y="1450521"/>
            <a:ext cx="8207829" cy="37346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Contamos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personal profesional para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resolver todas las reparaciones de tu hogar y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precios competitivos</a:t>
            </a: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es-ES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Electricidad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Pintura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Fontanería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Cerrajería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Climatización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Jardinería</a:t>
            </a:r>
            <a:r>
              <a:rPr lang="es-ES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Limpieza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Albañilería.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ES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Herrería.</a:t>
            </a:r>
            <a:endParaRPr lang="es-ES" sz="16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s-ES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ocupamos de la integridad de tu vivienda o negocio de forma rápida y eficaz y centralizando todos los gremios y profesionales necesarios. Profesionalidad y garantías para las familias.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3952" y="723902"/>
            <a:ext cx="3524250" cy="85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8456467" y="723902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ofrecemos?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73737" y="5461050"/>
            <a:ext cx="3518263" cy="2305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9157063" y="5836838"/>
            <a:ext cx="3034937" cy="185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 r="1002"/>
          <a:stretch/>
        </p:blipFill>
        <p:spPr>
          <a:xfrm>
            <a:off x="10660744" y="6331024"/>
            <a:ext cx="1531256" cy="526976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74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32376"/>
            <a:ext cx="12192000" cy="13004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ขอบคุณเพื่อนๆ ทุกท่าน - Hojas De Plantas Png - Free Transparent PNG Clipart 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4" b="93333" l="10000" r="90833">
                        <a14:backgroundMark x1="50357" y1="60139" x2="50357" y2="60139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040">
            <a:off x="-652860" y="3889570"/>
            <a:ext cx="3839039" cy="32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rramientas De Jardinería En El Fondo De La Textura Del Suelo Fértil,  Visto Desde Arriba, Vista Desde Arriba. Jardinería O Plantar Concepto.  Trabajar En El Jardín De Primavera. Fotos, Retratos, Imágenes 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3" y="1818156"/>
            <a:ext cx="3554661" cy="23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67789" y="4048641"/>
            <a:ext cx="20036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Jardinería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6477" y="4470525"/>
            <a:ext cx="3585448" cy="15770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Ofrecemos un servicio de jardinería que se destaca por su profesionalismo, eficiencia, actitud y amplias ganas de trabajar para que la satisfacción de nuestro cliente sea la principal en su área verde.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45670" y="1926181"/>
            <a:ext cx="1971329" cy="442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 y construcción de </a:t>
            </a:r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jardines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45669" y="2404190"/>
            <a:ext cx="1971330" cy="372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 y limpieza.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745670" y="2838494"/>
            <a:ext cx="1971330" cy="3724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redes de riego.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745670" y="3263974"/>
            <a:ext cx="1971330" cy="406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 trato y precios accesibles.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874423" y="169408"/>
            <a:ext cx="37110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Nuestros servicios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745668" y="3730334"/>
            <a:ext cx="1971331" cy="442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Restauración de zonas verdes.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745668" y="4230842"/>
            <a:ext cx="1971332" cy="406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Construcciones viables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745666" y="4692594"/>
            <a:ext cx="1971333" cy="442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Movimiento de tierras y plantaciones.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745666" y="5189973"/>
            <a:ext cx="1971333" cy="636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Construcciones de cerco y parcelas de madera o fierro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El coronavirus 'remata' a las camareras de hotel, un colectivo maltratado  desde la crisis económi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4"/>
          <a:stretch/>
        </p:blipFill>
        <p:spPr bwMode="auto">
          <a:xfrm>
            <a:off x="6058087" y="1761754"/>
            <a:ext cx="3559692" cy="241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6836127" y="4046176"/>
            <a:ext cx="20036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Limpieza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131013" y="4473190"/>
            <a:ext cx="348676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Englobamos todos los servicios de limpieza, para la conservación, protección y mantenimiento de sus instalaciones. Lo que garantizamos un nivel óptimo de limpieza e higiene.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Aire limpio - Iconos gratis de ecología y medio ambie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07" y="5682342"/>
            <a:ext cx="1373707" cy="13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891349" y="1632857"/>
            <a:ext cx="65314" cy="52251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35"/>
          <p:cNvSpPr/>
          <p:nvPr/>
        </p:nvSpPr>
        <p:spPr>
          <a:xfrm>
            <a:off x="9719203" y="1926181"/>
            <a:ext cx="1971329" cy="442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Doméstica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9719202" y="2404189"/>
            <a:ext cx="1971330" cy="3724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Generales de obra.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719202" y="2836010"/>
            <a:ext cx="1971330" cy="3724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Locales comerciales e industriales.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9719202" y="3263973"/>
            <a:ext cx="1971330" cy="4066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 trato y precios accesibles.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707307" y="3726140"/>
            <a:ext cx="1971331" cy="442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Terrenos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707307" y="4245428"/>
            <a:ext cx="1971330" cy="4066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Limpieza diaria, periódicas o puntuales.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pintero iconos de computadora carpintería vio, crunch valle de moreno,  ángulo, logo, carpintería png | Klipar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>
                        <a14:foregroundMark x1="64719" y1="37000" x2="64719" y2="37000"/>
                        <a14:foregroundMark x1="69663" y1="83167" x2="69663" y2="8316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309" y="4750101"/>
            <a:ext cx="3107691" cy="20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ctor Transparente PNG Y SVG De Limpiador De Ventanas Limpio Icono De  Estrell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7" y="5120640"/>
            <a:ext cx="1681102" cy="17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332376"/>
            <a:ext cx="12192000" cy="13004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745670" y="1923355"/>
            <a:ext cx="1971329" cy="445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Impermeabilización de losas y muros.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45669" y="2430316"/>
            <a:ext cx="1971330" cy="637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Restauración y mantenimiento de fachas e interiores..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745670" y="3153245"/>
            <a:ext cx="1971330" cy="372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Decoración de interiores y exteriores.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745670" y="3578725"/>
            <a:ext cx="1971330" cy="406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 trato y precios accesibles.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874423" y="169408"/>
            <a:ext cx="37110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Nuestros servicios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745668" y="4045085"/>
            <a:ext cx="1971331" cy="6331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casas y </a:t>
            </a:r>
            <a:r>
              <a:rPr lang="es-MX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dificios</a:t>
            </a:r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cualquier altura.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91349" y="1632857"/>
            <a:ext cx="65314" cy="52251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35"/>
          <p:cNvSpPr/>
          <p:nvPr/>
        </p:nvSpPr>
        <p:spPr>
          <a:xfrm>
            <a:off x="9719203" y="1926181"/>
            <a:ext cx="1971329" cy="442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Fabricación de armarios y muebles a medida.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9719202" y="2404189"/>
            <a:ext cx="1971330" cy="3724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Fabricación de puertas y ventanas de madera..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719202" y="2836010"/>
            <a:ext cx="1971330" cy="372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Fabricación de muebles de cocina.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9719202" y="3263973"/>
            <a:ext cx="1971330" cy="4066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 trato y precios accesibles.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707307" y="3726139"/>
            <a:ext cx="1971331" cy="632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Muebles de </a:t>
            </a:r>
            <a:r>
              <a:rPr lang="es-MX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ofina</a:t>
            </a:r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(Mesas, escritorios, sillas)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719202" y="4444624"/>
            <a:ext cx="1971330" cy="4066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Presupuestos personalizados.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0" descr="Pintor masculino com braço cruzado segurando o rolo de pintura | Foto  Prem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7" y="1926181"/>
            <a:ext cx="3182535" cy="21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889228" y="3947298"/>
            <a:ext cx="20036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Pintura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Trabajos que puede realizar un ebanista - Camarou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66" y="2047066"/>
            <a:ext cx="2962468" cy="19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6868615" y="3761187"/>
            <a:ext cx="20036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Carpintería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278326" y="4358903"/>
            <a:ext cx="3182535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Dedicada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 aplicación de pintura industrial, comercial y residencial, así como a la impermeabilización de techos y paredes.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439066" y="4168456"/>
            <a:ext cx="296246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Nuestro equipo profesionales de la madera te ayuda con las mejores soluciones técnicas y de diseño para cualquier trabajo de carpintería en tu proyecto. Adaptando sus ideas, cuidando la calidad de los materiales ofreciendo un acabado perfecto.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32376"/>
            <a:ext cx="12192000" cy="13004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874423" y="169408"/>
            <a:ext cx="37110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Nuestros servicios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Ventajas y desventajas del cuidado de las niñeras – BabySp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9" y="1744408"/>
            <a:ext cx="3226178" cy="24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≫ Las 10 principales Funciones de una Cuidadora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9" y="4349931"/>
            <a:ext cx="3226178" cy="22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93387" y="4061581"/>
            <a:ext cx="230200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Niñeras y cuidadoras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601978" y="3806059"/>
            <a:ext cx="1971329" cy="445142"/>
          </a:xfrm>
          <a:prstGeom prst="rect">
            <a:avLst/>
          </a:prstGeom>
          <a:solidFill>
            <a:srgbClr val="EC8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Impermeabilización de losas y muros.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874423" y="1843165"/>
            <a:ext cx="3764920" cy="1569660"/>
          </a:xfrm>
          <a:prstGeom prst="rect">
            <a:avLst/>
          </a:prstGeom>
          <a:solidFill>
            <a:srgbClr val="F8D4F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Ponemos a su disposición profesionales con experiencia en el cuidado de personas mayores.</a:t>
            </a:r>
          </a:p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uedes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contar con nosotros si necesitas una cuidadora por horas a domicilio ya sea de forma recurrente o puntual.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639344" y="1843165"/>
            <a:ext cx="3592953" cy="1569660"/>
          </a:xfrm>
          <a:prstGeom prst="rect">
            <a:avLst/>
          </a:prstGeom>
          <a:solidFill>
            <a:srgbClr val="EC8CE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Realizando una elección de personal experto comprometidos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el cuidado de los niños, trabajamos con seriedad, y compromiso, brindando bienestar a las familias. Creando un ambiente agradable, confiable, armónico y de respeto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iñera - Iconos gratis de pers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93" y="3616041"/>
            <a:ext cx="2839814" cy="28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3601978" y="3846289"/>
            <a:ext cx="1971329" cy="445142"/>
          </a:xfrm>
          <a:prstGeom prst="rect">
            <a:avLst/>
          </a:prstGeom>
          <a:solidFill>
            <a:srgbClr val="EC8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horarios.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619810" y="4430913"/>
            <a:ext cx="1971330" cy="453881"/>
          </a:xfrm>
          <a:prstGeom prst="rect">
            <a:avLst/>
          </a:prstGeom>
          <a:solidFill>
            <a:srgbClr val="F8D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 por hora.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32376"/>
            <a:ext cx="12192000" cy="13004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874423" y="169408"/>
            <a:ext cx="37110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Nuestros servicios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❗❗❗SE SOLICITA❗❗❗... - SADEO Bolsa de Trabajo Oaxaca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1795825"/>
            <a:ext cx="2609305" cy="26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89049" y="4220464"/>
            <a:ext cx="20036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Herrería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6203" y="4763852"/>
            <a:ext cx="260930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Realizamos proyectos para tu hogar u oficina gracias a nuestra amplia variedad de modelos exclusivos diseñados específicamente para cada uno de tus espacios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79464" y="2432806"/>
            <a:ext cx="1971329" cy="445142"/>
          </a:xfrm>
          <a:prstGeom prst="rect">
            <a:avLst/>
          </a:prstGeom>
          <a:solidFill>
            <a:srgbClr val="69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Realización de cercos perimetrales.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79463" y="2939767"/>
            <a:ext cx="1971330" cy="637132"/>
          </a:xfrm>
          <a:prstGeom prst="rect">
            <a:avLst/>
          </a:prstGeom>
          <a:solidFill>
            <a:srgbClr val="B8D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Fabricación de muebles metálicos.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79464" y="3662696"/>
            <a:ext cx="1971330" cy="372485"/>
          </a:xfrm>
          <a:prstGeom prst="rect">
            <a:avLst/>
          </a:prstGeom>
          <a:solidFill>
            <a:srgbClr val="69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Fabricación de puertas.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079464" y="4088176"/>
            <a:ext cx="1971330" cy="406689"/>
          </a:xfrm>
          <a:prstGeom prst="rect">
            <a:avLst/>
          </a:prstGeom>
          <a:solidFill>
            <a:srgbClr val="B8D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Fabricación de protecciones de ventanas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079462" y="4554536"/>
            <a:ext cx="1971331" cy="633158"/>
          </a:xfrm>
          <a:prstGeom prst="rect">
            <a:avLst/>
          </a:prstGeom>
          <a:solidFill>
            <a:srgbClr val="69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Diseños y más.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Visita de Técnico en Herrería – Rearqsa Servici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79" y="5398073"/>
            <a:ext cx="1531727" cy="14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ágenes de Tecnico Electricista | Vectores, fotos de stock y PSD gratui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71" y="2165848"/>
            <a:ext cx="1986734" cy="23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yuntamiento de la isla trabaja en mantenimiento de la Alberca Municipal -  Punto Medi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r="14429"/>
          <a:stretch/>
        </p:blipFill>
        <p:spPr bwMode="auto">
          <a:xfrm>
            <a:off x="7170329" y="4795851"/>
            <a:ext cx="2455819" cy="17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9715229" y="2877948"/>
            <a:ext cx="2300241" cy="90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Reparaciones eléctricas en hogares, locales, comercios e industrias.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715230" y="5221899"/>
            <a:ext cx="2300241" cy="90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Mantenimento</a:t>
            </a:r>
            <a:r>
              <a:rPr lang="es-MX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albercas.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398238" y="1461357"/>
            <a:ext cx="2067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Otros servicios 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891349" y="1632857"/>
            <a:ext cx="65314" cy="52251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La Guía del Handyman para el seguro de responsabilidad civil - Contractors  Lia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08" y="4611189"/>
            <a:ext cx="3316692" cy="174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0" y="638354"/>
            <a:ext cx="12192000" cy="13004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Mano Horizontal Negro Smartphone Con Pantalla En Blanco Foto de stock y más  banco de imágenes de Horizontal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99430" l="0" r="8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" y="683984"/>
            <a:ext cx="8738097" cy="62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 r="1002"/>
          <a:stretch/>
        </p:blipFill>
        <p:spPr>
          <a:xfrm>
            <a:off x="4335415" y="2625793"/>
            <a:ext cx="2791825" cy="960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2" name="Picture 10" descr="Whatsapp Logo - PNG y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89" y="3776701"/>
            <a:ext cx="243119" cy="2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655708" y="3714150"/>
            <a:ext cx="275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921-135-9854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57256" y="3757692"/>
            <a:ext cx="1291771" cy="625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522944" y="3960504"/>
            <a:ext cx="1132610" cy="62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6141719" y="3851086"/>
            <a:ext cx="1507307" cy="702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4364262" y="941283"/>
            <a:ext cx="355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¡CONTACTANOS!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36377" y="4596771"/>
            <a:ext cx="5255623" cy="1776548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7139940" y="4810819"/>
            <a:ext cx="39634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PROFESIONALIDAD Y GARANTÍA PARA NUESTROS CLIENTES.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6642100"/>
            <a:ext cx="3363915" cy="20440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23"/>
          <p:cNvSpPr/>
          <p:nvPr/>
        </p:nvSpPr>
        <p:spPr>
          <a:xfrm>
            <a:off x="1" y="6353630"/>
            <a:ext cx="2425700" cy="20440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/>
          <p:cNvSpPr/>
          <p:nvPr/>
        </p:nvSpPr>
        <p:spPr>
          <a:xfrm>
            <a:off x="0" y="6057314"/>
            <a:ext cx="1130300" cy="2122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570</Words>
  <Application>Microsoft Office PowerPoint</Application>
  <PresentationFormat>Panorámica</PresentationFormat>
  <Paragraphs>76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54</cp:revision>
  <dcterms:created xsi:type="dcterms:W3CDTF">2022-03-25T18:05:56Z</dcterms:created>
  <dcterms:modified xsi:type="dcterms:W3CDTF">2022-03-28T19:04:03Z</dcterms:modified>
</cp:coreProperties>
</file>